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7815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683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4592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8795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6923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6305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2850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4827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353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0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428868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428868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607220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321468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378619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435769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492919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550070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357166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Behnam " pitchFamily="2" charset="-78"/>
              </a:rPr>
              <a:t>موضوع پایان نامه :</a:t>
            </a:r>
            <a:endParaRPr lang="fa-IR" sz="1600" dirty="0">
              <a:solidFill>
                <a:schemeClr val="bg1"/>
              </a:solidFill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121442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2ee6592a72eabcf624bb843a7ced83d910965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46</cp:revision>
  <dcterms:created xsi:type="dcterms:W3CDTF">2014-02-12T04:26:14Z</dcterms:created>
  <dcterms:modified xsi:type="dcterms:W3CDTF">2015-11-13T12:21:36Z</dcterms:modified>
</cp:coreProperties>
</file>